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50" d="100"/>
          <a:sy n="50" d="100"/>
        </p:scale>
        <p:origin x="-96" y="-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3B8C2-1FC4-4F7A-8517-5FCE709E952E}" type="datetimeFigureOut">
              <a:rPr lang="es-CO" smtClean="0"/>
              <a:t>03/10/2014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10DEE54-06C1-460B-A356-6EAAE0BF0FD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30536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3B8C2-1FC4-4F7A-8517-5FCE709E952E}" type="datetimeFigureOut">
              <a:rPr lang="es-CO" smtClean="0"/>
              <a:t>03/10/2014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10DEE54-06C1-460B-A356-6EAAE0BF0FD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00808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3B8C2-1FC4-4F7A-8517-5FCE709E952E}" type="datetimeFigureOut">
              <a:rPr lang="es-CO" smtClean="0"/>
              <a:t>03/10/2014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10DEE54-06C1-460B-A356-6EAAE0BF0FD2}" type="slidenum">
              <a:rPr lang="es-CO" smtClean="0"/>
              <a:t>‹Nº›</a:t>
            </a:fld>
            <a:endParaRPr lang="es-CO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0451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3B8C2-1FC4-4F7A-8517-5FCE709E952E}" type="datetimeFigureOut">
              <a:rPr lang="es-CO" smtClean="0"/>
              <a:t>03/10/2014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10DEE54-06C1-460B-A356-6EAAE0BF0FD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484361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3B8C2-1FC4-4F7A-8517-5FCE709E952E}" type="datetimeFigureOut">
              <a:rPr lang="es-CO" smtClean="0"/>
              <a:t>03/10/2014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10DEE54-06C1-460B-A356-6EAAE0BF0FD2}" type="slidenum">
              <a:rPr lang="es-CO" smtClean="0"/>
              <a:t>‹Nº›</a:t>
            </a:fld>
            <a:endParaRPr lang="es-CO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24761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3B8C2-1FC4-4F7A-8517-5FCE709E952E}" type="datetimeFigureOut">
              <a:rPr lang="es-CO" smtClean="0"/>
              <a:t>03/10/2014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10DEE54-06C1-460B-A356-6EAAE0BF0FD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95993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3B8C2-1FC4-4F7A-8517-5FCE709E952E}" type="datetimeFigureOut">
              <a:rPr lang="es-CO" smtClean="0"/>
              <a:t>03/10/2014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EE54-06C1-460B-A356-6EAAE0BF0FD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667479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3B8C2-1FC4-4F7A-8517-5FCE709E952E}" type="datetimeFigureOut">
              <a:rPr lang="es-CO" smtClean="0"/>
              <a:t>03/10/2014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EE54-06C1-460B-A356-6EAAE0BF0FD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00730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3B8C2-1FC4-4F7A-8517-5FCE709E952E}" type="datetimeFigureOut">
              <a:rPr lang="es-CO" smtClean="0"/>
              <a:t>03/10/2014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EE54-06C1-460B-A356-6EAAE0BF0FD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28144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3B8C2-1FC4-4F7A-8517-5FCE709E952E}" type="datetimeFigureOut">
              <a:rPr lang="es-CO" smtClean="0"/>
              <a:t>03/10/2014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10DEE54-06C1-460B-A356-6EAAE0BF0FD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4064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3B8C2-1FC4-4F7A-8517-5FCE709E952E}" type="datetimeFigureOut">
              <a:rPr lang="es-CO" smtClean="0"/>
              <a:t>03/10/2014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10DEE54-06C1-460B-A356-6EAAE0BF0FD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94986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3B8C2-1FC4-4F7A-8517-5FCE709E952E}" type="datetimeFigureOut">
              <a:rPr lang="es-CO" smtClean="0"/>
              <a:t>03/10/2014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10DEE54-06C1-460B-A356-6EAAE0BF0FD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00528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3B8C2-1FC4-4F7A-8517-5FCE709E952E}" type="datetimeFigureOut">
              <a:rPr lang="es-CO" smtClean="0"/>
              <a:t>03/10/2014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EE54-06C1-460B-A356-6EAAE0BF0FD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26135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3B8C2-1FC4-4F7A-8517-5FCE709E952E}" type="datetimeFigureOut">
              <a:rPr lang="es-CO" smtClean="0"/>
              <a:t>03/10/2014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EE54-06C1-460B-A356-6EAAE0BF0FD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42238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3B8C2-1FC4-4F7A-8517-5FCE709E952E}" type="datetimeFigureOut">
              <a:rPr lang="es-CO" smtClean="0"/>
              <a:t>03/10/2014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EE54-06C1-460B-A356-6EAAE0BF0FD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43936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3B8C2-1FC4-4F7A-8517-5FCE709E952E}" type="datetimeFigureOut">
              <a:rPr lang="es-CO" smtClean="0"/>
              <a:t>03/10/2014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10DEE54-06C1-460B-A356-6EAAE0BF0FD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32187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3B8C2-1FC4-4F7A-8517-5FCE709E952E}" type="datetimeFigureOut">
              <a:rPr lang="es-CO" smtClean="0"/>
              <a:t>03/10/2014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10DEE54-06C1-460B-A356-6EAAE0BF0FD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59831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79562" y="1313646"/>
            <a:ext cx="9225050" cy="2176529"/>
          </a:xfrm>
        </p:spPr>
        <p:txBody>
          <a:bodyPr>
            <a:normAutofit/>
          </a:bodyPr>
          <a:lstStyle/>
          <a:p>
            <a:pPr algn="ctr"/>
            <a:r>
              <a:rPr lang="es-CO" sz="4400" dirty="0" smtClean="0">
                <a:solidFill>
                  <a:srgbClr val="0070C0"/>
                </a:solidFill>
                <a:latin typeface="Algerian" panose="04020705040A02060702" pitchFamily="82" charset="0"/>
              </a:rPr>
              <a:t>MEDICAMENTOS DEL SISTEMA TEGUMENTARIOINCLUIDOS EN EL POS</a:t>
            </a:r>
            <a:endParaRPr lang="es-CO" sz="4400" dirty="0">
              <a:solidFill>
                <a:srgbClr val="0070C0"/>
              </a:solidFill>
              <a:latin typeface="Algerian" panose="04020705040A02060702" pitchFamily="82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2305" y="4055813"/>
            <a:ext cx="2466975" cy="1847850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544022" y="6284889"/>
            <a:ext cx="64393" cy="134583"/>
          </a:xfrm>
        </p:spPr>
        <p:txBody>
          <a:bodyPr>
            <a:normAutofit fontScale="25000" lnSpcReduction="20000"/>
          </a:bodyPr>
          <a:lstStyle/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9214936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34234"/>
          </a:xfrm>
        </p:spPr>
        <p:txBody>
          <a:bodyPr>
            <a:normAutofit/>
          </a:bodyPr>
          <a:lstStyle/>
          <a:p>
            <a:pPr algn="ctr"/>
            <a:r>
              <a:rPr lang="es-CO" sz="4400" dirty="0" smtClean="0">
                <a:solidFill>
                  <a:srgbClr val="0070C0"/>
                </a:solidFill>
                <a:latin typeface="Algerian" panose="04020705040A02060702" pitchFamily="82" charset="0"/>
              </a:rPr>
              <a:t>MEDICAMENTOS</a:t>
            </a:r>
            <a:endParaRPr lang="es-CO" sz="4400" dirty="0">
              <a:solidFill>
                <a:srgbClr val="0070C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558344"/>
            <a:ext cx="8915400" cy="4352878"/>
          </a:xfrm>
        </p:spPr>
        <p:txBody>
          <a:bodyPr>
            <a:normAutofit/>
          </a:bodyPr>
          <a:lstStyle/>
          <a:p>
            <a:r>
              <a:rPr lang="es-CO" sz="2800" dirty="0" smtClean="0"/>
              <a:t>Los medicamentos que hay para enfermedades del sistema TEGUMENTARIO y que están incluidos en el POS ( plan obligatorio de salud) son:</a:t>
            </a:r>
          </a:p>
          <a:p>
            <a:r>
              <a:rPr lang="es-CO" sz="2800" dirty="0" smtClean="0"/>
              <a:t>METOTREXATO</a:t>
            </a:r>
          </a:p>
          <a:p>
            <a:r>
              <a:rPr lang="es-CO" sz="2800" dirty="0" smtClean="0"/>
              <a:t>CICLOFOSFOMIDA</a:t>
            </a:r>
          </a:p>
          <a:p>
            <a:r>
              <a:rPr lang="es-CO" sz="2800" dirty="0" smtClean="0"/>
              <a:t>BETAMETASONA</a:t>
            </a:r>
          </a:p>
          <a:p>
            <a:r>
              <a:rPr lang="es-CO" sz="2800" dirty="0" smtClean="0"/>
              <a:t>ANTIBIOTICO </a:t>
            </a:r>
          </a:p>
          <a:p>
            <a:pPr marL="0" indent="0">
              <a:buNone/>
            </a:pPr>
            <a:endParaRPr lang="es-CO" sz="28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439" y="3464417"/>
            <a:ext cx="3734874" cy="2446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872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101659"/>
          </a:xfrm>
        </p:spPr>
        <p:txBody>
          <a:bodyPr>
            <a:normAutofit/>
          </a:bodyPr>
          <a:lstStyle/>
          <a:p>
            <a:pPr algn="ctr"/>
            <a:r>
              <a:rPr lang="es-CO" sz="4400" dirty="0" smtClean="0">
                <a:solidFill>
                  <a:srgbClr val="0070C0"/>
                </a:solidFill>
                <a:latin typeface="Algerian" panose="04020705040A02060702" pitchFamily="82" charset="0"/>
              </a:rPr>
              <a:t>METOTREXATO</a:t>
            </a:r>
            <a:endParaRPr lang="es-CO" sz="4400" dirty="0">
              <a:solidFill>
                <a:srgbClr val="0070C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429555"/>
            <a:ext cx="8915400" cy="5164428"/>
          </a:xfrm>
        </p:spPr>
        <p:txBody>
          <a:bodyPr/>
          <a:lstStyle/>
          <a:p>
            <a:r>
              <a:rPr lang="es-CO" sz="2800" dirty="0">
                <a:latin typeface="+mj-lt"/>
              </a:rPr>
              <a:t>El metotrexato se usa para tratar la psoriasis grave (una enfermedad de la piel en la que aparecen manchas rojas y escamosas en algunas áreas del cuerpo) que no puede controlarse con otros </a:t>
            </a:r>
            <a:r>
              <a:rPr lang="es-CO" sz="2800" dirty="0" smtClean="0">
                <a:latin typeface="+mj-lt"/>
              </a:rPr>
              <a:t>tratamientos</a:t>
            </a:r>
          </a:p>
          <a:p>
            <a:r>
              <a:rPr lang="es-CO" sz="2800" dirty="0">
                <a:latin typeface="+mj-lt"/>
              </a:rPr>
              <a:t>La presentación del metotrexato es en tabletas para administrarse por vía </a:t>
            </a:r>
            <a:r>
              <a:rPr lang="es-CO" sz="2800" dirty="0" smtClean="0">
                <a:latin typeface="+mj-lt"/>
              </a:rPr>
              <a:t>oral</a:t>
            </a:r>
            <a:r>
              <a:rPr lang="es-CO" sz="2800" dirty="0">
                <a:latin typeface="+mj-lt"/>
              </a:rPr>
              <a:t> </a:t>
            </a:r>
            <a:r>
              <a:rPr lang="es-CO" sz="2800" dirty="0" smtClean="0">
                <a:latin typeface="+mj-lt"/>
              </a:rPr>
              <a:t>según las indicaciones del medico tratante.</a:t>
            </a:r>
          </a:p>
          <a:p>
            <a:endParaRPr lang="es-CO" dirty="0">
              <a:latin typeface="+mj-lt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4781" y="5108083"/>
            <a:ext cx="3086100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528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08476"/>
          </a:xfrm>
        </p:spPr>
        <p:txBody>
          <a:bodyPr>
            <a:normAutofit/>
          </a:bodyPr>
          <a:lstStyle/>
          <a:p>
            <a:pPr algn="ctr"/>
            <a:r>
              <a:rPr lang="es-CO" sz="4400" dirty="0" smtClean="0">
                <a:solidFill>
                  <a:srgbClr val="0070C0"/>
                </a:solidFill>
                <a:latin typeface="Algerian" panose="04020705040A02060702" pitchFamily="82" charset="0"/>
              </a:rPr>
              <a:t>cicloFOSFOMIDA</a:t>
            </a:r>
            <a:endParaRPr lang="es-CO" sz="4400" dirty="0">
              <a:solidFill>
                <a:srgbClr val="0070C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O" sz="2400" dirty="0"/>
              <a:t>La ciclofosfamida se usa sola o en combinación con otros medicamentos </a:t>
            </a:r>
            <a:endParaRPr lang="es-CO" sz="2400" dirty="0" smtClean="0"/>
          </a:p>
          <a:p>
            <a:r>
              <a:rPr lang="es-CO" sz="2400" dirty="0"/>
              <a:t> </a:t>
            </a:r>
            <a:r>
              <a:rPr lang="es-CO" sz="2400" dirty="0" smtClean="0"/>
              <a:t>Este medicamento se utiliza en un </a:t>
            </a:r>
            <a:r>
              <a:rPr lang="es-CO" sz="2400" dirty="0"/>
              <a:t>grupo de tipos de cáncer del sistema inmunitario que aparecen inicialmente en forma de sarpullidos en la </a:t>
            </a:r>
            <a:r>
              <a:rPr lang="es-CO" sz="2400" dirty="0" smtClean="0"/>
              <a:t>piel.</a:t>
            </a:r>
          </a:p>
          <a:p>
            <a:r>
              <a:rPr lang="es-CO" sz="2400" dirty="0"/>
              <a:t>La presentación de la ciclofosfamida es en tabletas y en cápsulas para administrarse por vía oral una vez al </a:t>
            </a:r>
            <a:r>
              <a:rPr lang="es-CO" sz="2400" dirty="0" smtClean="0"/>
              <a:t>día.</a:t>
            </a:r>
            <a:endParaRPr lang="es-CO" sz="2400" dirty="0"/>
          </a:p>
        </p:txBody>
      </p:sp>
    </p:spTree>
    <p:extLst>
      <p:ext uri="{BB962C8B-B14F-4D97-AF65-F5344CB8AC3E}">
        <p14:creationId xmlns:p14="http://schemas.microsoft.com/office/powerpoint/2010/main" val="279004464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166053"/>
          </a:xfrm>
        </p:spPr>
        <p:txBody>
          <a:bodyPr>
            <a:normAutofit/>
          </a:bodyPr>
          <a:lstStyle/>
          <a:p>
            <a:pPr algn="ctr"/>
            <a:r>
              <a:rPr lang="es-CO" sz="4800" dirty="0" smtClean="0">
                <a:solidFill>
                  <a:srgbClr val="0070C0"/>
                </a:solidFill>
                <a:latin typeface="Algerian" panose="04020705040A02060702" pitchFamily="82" charset="0"/>
              </a:rPr>
              <a:t>BETAMETASONA</a:t>
            </a:r>
            <a:endParaRPr lang="es-CO" sz="4800" dirty="0">
              <a:solidFill>
                <a:srgbClr val="0070C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558345"/>
            <a:ext cx="8915400" cy="4829576"/>
          </a:xfrm>
        </p:spPr>
        <p:txBody>
          <a:bodyPr>
            <a:normAutofit/>
          </a:bodyPr>
          <a:lstStyle/>
          <a:p>
            <a:r>
              <a:rPr lang="es-CO" sz="2400" dirty="0"/>
              <a:t>La betametasona se usa para tratar el prurito (picazón), enrojecimiento, sequedad, la formación de costras, despellejamiento, inflamación y el malestar provocados por diversas afecciones a la piel</a:t>
            </a:r>
            <a:r>
              <a:rPr lang="es-CO" sz="2400" dirty="0" smtClean="0"/>
              <a:t>.</a:t>
            </a:r>
          </a:p>
          <a:p>
            <a:r>
              <a:rPr lang="es-CO" sz="2400" dirty="0"/>
              <a:t>La betametasona viene envasada en forma de ungüento, crema, loción y aerosol (spray) en diversas concentraciones para usar en la piel. Se aplica por lo general entre 1 y 4 veces al día.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8822" y="4675031"/>
            <a:ext cx="3056922" cy="1923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347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O" sz="4000" dirty="0" smtClean="0">
                <a:solidFill>
                  <a:srgbClr val="0070C0"/>
                </a:solidFill>
                <a:latin typeface="Algerian" panose="04020705040A02060702" pitchFamily="82" charset="0"/>
              </a:rPr>
              <a:t>DOXICILINA ANTIBIOTICO</a:t>
            </a:r>
            <a:endParaRPr lang="es-CO" sz="4000" dirty="0">
              <a:solidFill>
                <a:srgbClr val="0070C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674254"/>
            <a:ext cx="8915400" cy="4868214"/>
          </a:xfrm>
        </p:spPr>
        <p:txBody>
          <a:bodyPr>
            <a:normAutofit/>
          </a:bodyPr>
          <a:lstStyle/>
          <a:p>
            <a:r>
              <a:rPr lang="es-CO" sz="2000" dirty="0"/>
              <a:t>La doxiciclina se usa para tratar las infecciones producidas por bacterias, incluyendo neumonía y otras infecciones en las vías respiratorias; enfermedad de </a:t>
            </a:r>
            <a:r>
              <a:rPr lang="es-CO" sz="2000" dirty="0" smtClean="0"/>
              <a:t>Lime; </a:t>
            </a:r>
            <a:r>
              <a:rPr lang="es-CO" sz="2000" dirty="0"/>
              <a:t>acné; infecciones de la piel, los genitales y del sistema urinario; y carbunco </a:t>
            </a:r>
            <a:r>
              <a:rPr lang="es-CO" sz="2000" dirty="0" smtClean="0"/>
              <a:t>. </a:t>
            </a:r>
            <a:r>
              <a:rPr lang="es-CO" sz="2000" dirty="0"/>
              <a:t>También se usa para prevenir la malaria. La doxiciclina pertenece a una clase de medicamentos llamados antibióticos de tetraciclina. Funciona al prevenir el crecimiento y la propagación de las bacterias. </a:t>
            </a:r>
            <a:endParaRPr lang="es-CO" sz="2000" dirty="0" smtClean="0"/>
          </a:p>
          <a:p>
            <a:r>
              <a:rPr lang="es-CO" sz="2000" dirty="0"/>
              <a:t>La doxiciclina viene envasada en forma de cápsulas regulares y recubiertas, tabletas, jarabe y solución oral (líquido), todos para tomar por vía oral. La doxiciclina por lo general se toma una vez o dos veces al día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7142" y="4932609"/>
            <a:ext cx="3667125" cy="146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61592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7530" y="445405"/>
            <a:ext cx="3817548" cy="16383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011934" y="2083705"/>
            <a:ext cx="8911687" cy="128790"/>
          </a:xfrm>
        </p:spPr>
        <p:txBody>
          <a:bodyPr>
            <a:normAutofit fontScale="90000"/>
          </a:bodyPr>
          <a:lstStyle/>
          <a:p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2550016"/>
            <a:ext cx="8915400" cy="3890541"/>
          </a:xfrm>
        </p:spPr>
        <p:txBody>
          <a:bodyPr>
            <a:normAutofit/>
          </a:bodyPr>
          <a:lstStyle/>
          <a:p>
            <a:r>
              <a:rPr lang="es-CO" sz="2400" dirty="0" smtClean="0">
                <a:latin typeface="Algerian" panose="04020705040A02060702" pitchFamily="82" charset="0"/>
              </a:rPr>
              <a:t>PRESENTADO POR : </a:t>
            </a:r>
          </a:p>
          <a:p>
            <a:r>
              <a:rPr lang="es-CO" sz="2400" dirty="0" smtClean="0">
                <a:latin typeface="Algerian" panose="04020705040A02060702" pitchFamily="82" charset="0"/>
              </a:rPr>
              <a:t>SANDRA MILENA CIFUENTES GLINDO </a:t>
            </a:r>
          </a:p>
          <a:p>
            <a:r>
              <a:rPr lang="es-CO" sz="2400" dirty="0" smtClean="0">
                <a:latin typeface="Algerian" panose="04020705040A02060702" pitchFamily="82" charset="0"/>
              </a:rPr>
              <a:t>DOCENTE: CLAUDIA SEGUANES</a:t>
            </a:r>
          </a:p>
          <a:p>
            <a:r>
              <a:rPr lang="es-CO" sz="2400" dirty="0" smtClean="0">
                <a:latin typeface="Algerian" panose="04020705040A02060702" pitchFamily="82" charset="0"/>
              </a:rPr>
              <a:t>ADMINISTRACION EN SALUD ii</a:t>
            </a:r>
            <a:endParaRPr lang="es-CO" sz="2400" dirty="0">
              <a:latin typeface="Algerian" panose="04020705040A02060702" pitchFamily="82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086" y="3039414"/>
            <a:ext cx="3354525" cy="3175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53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154</TotalTime>
  <Words>360</Words>
  <Application>Microsoft Office PowerPoint</Application>
  <PresentationFormat>Personalizado</PresentationFormat>
  <Paragraphs>24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Espiral</vt:lpstr>
      <vt:lpstr>MEDICAMENTOS DEL SISTEMA TEGUMENTARIOINCLUIDOS EN EL POS</vt:lpstr>
      <vt:lpstr>MEDICAMENTOS</vt:lpstr>
      <vt:lpstr>METOTREXATO</vt:lpstr>
      <vt:lpstr>cicloFOSFOMIDA</vt:lpstr>
      <vt:lpstr>BETAMETASONA</vt:lpstr>
      <vt:lpstr>DOXICILINA ANTIBIOTICO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MEDICAMENTOS DEL SISTEMA TEGUMENTARIOINCLUIDOS EN EL POS</dc:title>
  <dc:creator>ANGIE CAMILA</dc:creator>
  <cp:lastModifiedBy>Usuario</cp:lastModifiedBy>
  <cp:revision>15</cp:revision>
  <dcterms:created xsi:type="dcterms:W3CDTF">2014-10-03T00:09:33Z</dcterms:created>
  <dcterms:modified xsi:type="dcterms:W3CDTF">2014-10-04T01:13:16Z</dcterms:modified>
</cp:coreProperties>
</file>